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4660"/>
  </p:normalViewPr>
  <p:slideViewPr>
    <p:cSldViewPr>
      <p:cViewPr varScale="1">
        <p:scale>
          <a:sx n="56" d="100"/>
          <a:sy n="56" d="100"/>
        </p:scale>
        <p:origin x="246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5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89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11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02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81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68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10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57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94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74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69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C6E2-1BE5-43C4-992A-FE41E751859A}" type="datetimeFigureOut">
              <a:rPr kumimoji="1" lang="ja-JP" altLang="en-US" smtClean="0"/>
              <a:t>2015/9/14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6567-68E7-4559-BEC7-BD852B81A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6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96196" y="73627"/>
            <a:ext cx="2809875" cy="33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lnSpc>
                <a:spcPts val="600"/>
              </a:lnSpc>
              <a:spcBef>
                <a:spcPct val="50000"/>
              </a:spcBef>
              <a:defRPr/>
            </a:pPr>
            <a:r>
              <a:rPr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吉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r">
              <a:lnSpc>
                <a:spcPts val="600"/>
              </a:lnSpc>
              <a:spcBef>
                <a:spcPct val="50000"/>
              </a:spcBef>
              <a:defRPr/>
            </a:pP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一般社団法人　日本皮革産業連合会</a:t>
            </a:r>
            <a:endParaRPr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5" name="Picture 2" descr="C:\Users\frontier\Desktop\レザー市松ロゴ（仮）0717\【レザー市松ロゴ】JL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5" b="27535"/>
          <a:stretch/>
        </p:blipFill>
        <p:spPr bwMode="auto">
          <a:xfrm>
            <a:off x="3003213" y="41881"/>
            <a:ext cx="843955" cy="36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72908" y="599550"/>
            <a:ext cx="6309613" cy="170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一般社団法人 日本皮革産業連合会（略称：</a:t>
            </a:r>
            <a:r>
              <a:rPr lang="en-US" altLang="ja-JP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JLIA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）は、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「旅とジャパンレザー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をテーマに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国産皮革・製品で新しい旅行の楽しみ方を伝える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24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2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素敵な旅　</a:t>
            </a:r>
            <a:r>
              <a:rPr lang="en-US" altLang="ja-JP" sz="2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 LEATHER</a:t>
            </a:r>
            <a:r>
              <a:rPr lang="ja-JP" altLang="en-US" sz="2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キャンペーン</a:t>
            </a:r>
            <a:r>
              <a:rPr lang="en-US" altLang="ja-JP" sz="24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を展開します。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500"/>
              </a:lnSpc>
            </a:pP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国産皮革の “風合いと色合い” “品質の良さ” のみならず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職人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により丁寧な仕事で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仕上げられた国産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皮革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・製品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の良さ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を国内外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発信します。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234173" y="473676"/>
            <a:ext cx="636906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05013" y="2356693"/>
            <a:ext cx="4442271" cy="755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当連合会は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、日本の革と職人の技が織り成す国産皮革製品の魅力を、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ジャパンレザーと共に最高な旅をお届けするために、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ツーリズム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EXPO2015』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にブース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出展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50603" y="3165176"/>
            <a:ext cx="3672409" cy="159787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開催概要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lnSpc>
                <a:spcPts val="500"/>
              </a:lnSpc>
            </a:pPr>
            <a:endParaRPr lang="en-US" altLang="ja-JP" sz="105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□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開催日：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（木）～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※24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日・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日は業界・プレス向け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※26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日・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日は一般向け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□会場：</a:t>
            </a:r>
            <a:r>
              <a:rPr kumimoji="1"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kumimoji="1"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東京ビッグサイト　東展示棟・会議棟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□主催：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公益社団法人　日本観光振興協会、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一般社団法人　日本旅行業協会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JATA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□来場者数：　　　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157,589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名</a:t>
            </a:r>
            <a:r>
              <a:rPr lang="zh-TW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zh-TW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zh-TW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年実績</a:t>
            </a:r>
            <a:r>
              <a:rPr lang="zh-TW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zh-TW" altLang="en-US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1229" y="4859663"/>
            <a:ext cx="68580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b="1" spc="-9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spc="-9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（一社）日本皮革産業連合会（</a:t>
            </a:r>
            <a:r>
              <a:rPr lang="en-US" altLang="ja-JP" sz="1200" b="1" spc="-9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JLIA</a:t>
            </a:r>
            <a:r>
              <a:rPr lang="ja-JP" altLang="en-US" sz="1200" b="1" spc="-9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）出展ブースの展示コンセプト</a:t>
            </a:r>
            <a:r>
              <a:rPr lang="en-US" altLang="ja-JP" sz="1050" b="1" spc="-9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sz="1400" b="1" spc="-9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一社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日本皮革産業連合会が実施する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素敵な旅 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 LEATHER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キャンペーン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をコンセプトに、多くの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来場者に、旅に関わるレザーアイテムで新しい旅行の楽しみ方を様々な使用シーンに合わせて展開し、ジャパンレザーの魅力を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期間中に、アンケートにお答えいただいたお客様に対して、オリジナルのノベルティーをプレゼント致します。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334842" y="4935913"/>
            <a:ext cx="27446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※9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の出展</a:t>
            </a:r>
            <a:r>
              <a:rPr lang="ja-JP" altLang="en-US" sz="9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になります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9" name="Picture 5" descr="C:\Users\frontier\Desktop\setlogo_all\setlogo_ja_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2650808"/>
            <a:ext cx="1519080" cy="19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 descr="画面の領域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34"/>
          <a:stretch/>
        </p:blipFill>
        <p:spPr>
          <a:xfrm>
            <a:off x="186659" y="6139333"/>
            <a:ext cx="3554756" cy="2859188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1124744" y="6216481"/>
            <a:ext cx="590890" cy="1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8" name="Picture 4" descr="C:\Users\frontier\Google ドライブ\working\【ベストレザーニスト】\【ツーリズムEXPOジャパン2015】\【ブースイメージ】\★最新_0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908" y="6182925"/>
            <a:ext cx="2934034" cy="16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角丸四角形 27"/>
          <p:cNvSpPr/>
          <p:nvPr/>
        </p:nvSpPr>
        <p:spPr>
          <a:xfrm>
            <a:off x="2459555" y="8464624"/>
            <a:ext cx="288032" cy="14401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2708920" y="7312496"/>
            <a:ext cx="1138248" cy="1181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テキスト ボックス 1029"/>
          <p:cNvSpPr txBox="1"/>
          <p:nvPr/>
        </p:nvSpPr>
        <p:spPr>
          <a:xfrm>
            <a:off x="169167" y="5886087"/>
            <a:ext cx="1044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フロアマップ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41415" y="5886087"/>
            <a:ext cx="1613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JLIA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ブースイメージ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751093" y="7917871"/>
            <a:ext cx="3271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★ブース位置：日本エリア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(D-109)</a:t>
            </a:r>
          </a:p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★東２ホール入口を入って、すぐ左手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となります。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目印は、リアルマネキン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＝人間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400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★オリジナルのノベルティーをゲットしよう！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31" name="Picture 7" descr="JLI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9"/>
          <a:stretch/>
        </p:blipFill>
        <p:spPr bwMode="auto">
          <a:xfrm>
            <a:off x="2474149" y="8484460"/>
            <a:ext cx="253518" cy="9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角丸四角形 20"/>
          <p:cNvSpPr/>
          <p:nvPr/>
        </p:nvSpPr>
        <p:spPr>
          <a:xfrm>
            <a:off x="2636912" y="8857552"/>
            <a:ext cx="926658" cy="180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東２ホール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97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frontier\Desktop\JLIA_素敵な旅JAPAN LEATHER_A5冊子_入稿ol_0911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1423" r="50000" b="2045"/>
          <a:stretch/>
        </p:blipFill>
        <p:spPr bwMode="auto">
          <a:xfrm>
            <a:off x="219455" y="73151"/>
            <a:ext cx="6432761" cy="90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ontier\Desktop\JLIA_素敵な旅JAPAN LEATHER_A5冊子_入稿ol_0911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729" r="1346" b="1955"/>
          <a:stretch/>
        </p:blipFill>
        <p:spPr bwMode="auto">
          <a:xfrm>
            <a:off x="308952" y="151966"/>
            <a:ext cx="6216392" cy="870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240</Words>
  <Application>Microsoft Office PowerPoint</Application>
  <PresentationFormat>画面に合わせる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frontier</dc:creator>
  <cp:lastModifiedBy>若生智仁</cp:lastModifiedBy>
  <cp:revision>14</cp:revision>
  <dcterms:created xsi:type="dcterms:W3CDTF">2015-09-10T09:39:41Z</dcterms:created>
  <dcterms:modified xsi:type="dcterms:W3CDTF">2015-09-14T05:50:25Z</dcterms:modified>
</cp:coreProperties>
</file>